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5145088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3"/>
    <p:restoredTop sz="94690"/>
  </p:normalViewPr>
  <p:slideViewPr>
    <p:cSldViewPr snapToGrid="0">
      <p:cViewPr varScale="1">
        <p:scale>
          <a:sx n="99" d="100"/>
          <a:sy n="99" d="100"/>
        </p:scale>
        <p:origin x="507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882" y="1496484"/>
            <a:ext cx="4373325" cy="3183467"/>
          </a:xfrm>
        </p:spPr>
        <p:txBody>
          <a:bodyPr anchor="b"/>
          <a:lstStyle>
            <a:lvl1pPr algn="ctr">
              <a:defRPr sz="337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136" y="4802717"/>
            <a:ext cx="3858816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266" indent="0" algn="ctr">
              <a:buNone/>
              <a:defRPr sz="1125"/>
            </a:lvl2pPr>
            <a:lvl3pPr marL="514533" indent="0" algn="ctr">
              <a:buNone/>
              <a:defRPr sz="1013"/>
            </a:lvl3pPr>
            <a:lvl4pPr marL="771799" indent="0" algn="ctr">
              <a:buNone/>
              <a:defRPr sz="900"/>
            </a:lvl4pPr>
            <a:lvl5pPr marL="1029066" indent="0" algn="ctr">
              <a:buNone/>
              <a:defRPr sz="900"/>
            </a:lvl5pPr>
            <a:lvl6pPr marL="1286332" indent="0" algn="ctr">
              <a:buNone/>
              <a:defRPr sz="900"/>
            </a:lvl6pPr>
            <a:lvl7pPr marL="1543599" indent="0" algn="ctr">
              <a:buNone/>
              <a:defRPr sz="900"/>
            </a:lvl7pPr>
            <a:lvl8pPr marL="1800865" indent="0" algn="ctr">
              <a:buNone/>
              <a:defRPr sz="900"/>
            </a:lvl8pPr>
            <a:lvl9pPr marL="2058132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775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6223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046" y="2279653"/>
            <a:ext cx="4437638" cy="3803649"/>
          </a:xfrm>
        </p:spPr>
        <p:txBody>
          <a:bodyPr anchor="b"/>
          <a:lstStyle>
            <a:lvl1pPr>
              <a:defRPr sz="337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046" y="6119286"/>
            <a:ext cx="4437638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266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533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799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9066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6332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599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86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8132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60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725" y="2434167"/>
            <a:ext cx="2186662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4701" y="2434167"/>
            <a:ext cx="2186662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2730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95" y="486835"/>
            <a:ext cx="4437638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396" y="2241551"/>
            <a:ext cx="217661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266" indent="0">
              <a:buNone/>
              <a:defRPr sz="1125" b="1"/>
            </a:lvl2pPr>
            <a:lvl3pPr marL="514533" indent="0">
              <a:buNone/>
              <a:defRPr sz="1013" b="1"/>
            </a:lvl3pPr>
            <a:lvl4pPr marL="771799" indent="0">
              <a:buNone/>
              <a:defRPr sz="900" b="1"/>
            </a:lvl4pPr>
            <a:lvl5pPr marL="1029066" indent="0">
              <a:buNone/>
              <a:defRPr sz="900" b="1"/>
            </a:lvl5pPr>
            <a:lvl6pPr marL="1286332" indent="0">
              <a:buNone/>
              <a:defRPr sz="900" b="1"/>
            </a:lvl6pPr>
            <a:lvl7pPr marL="1543599" indent="0">
              <a:buNone/>
              <a:defRPr sz="900" b="1"/>
            </a:lvl7pPr>
            <a:lvl8pPr marL="1800865" indent="0">
              <a:buNone/>
              <a:defRPr sz="900" b="1"/>
            </a:lvl8pPr>
            <a:lvl9pPr marL="2058132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396" y="3340100"/>
            <a:ext cx="2176613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4701" y="2241551"/>
            <a:ext cx="218733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266" indent="0">
              <a:buNone/>
              <a:defRPr sz="1125" b="1"/>
            </a:lvl2pPr>
            <a:lvl3pPr marL="514533" indent="0">
              <a:buNone/>
              <a:defRPr sz="1013" b="1"/>
            </a:lvl3pPr>
            <a:lvl4pPr marL="771799" indent="0">
              <a:buNone/>
              <a:defRPr sz="900" b="1"/>
            </a:lvl4pPr>
            <a:lvl5pPr marL="1029066" indent="0">
              <a:buNone/>
              <a:defRPr sz="900" b="1"/>
            </a:lvl5pPr>
            <a:lvl6pPr marL="1286332" indent="0">
              <a:buNone/>
              <a:defRPr sz="900" b="1"/>
            </a:lvl6pPr>
            <a:lvl7pPr marL="1543599" indent="0">
              <a:buNone/>
              <a:defRPr sz="900" b="1"/>
            </a:lvl7pPr>
            <a:lvl8pPr marL="1800865" indent="0">
              <a:buNone/>
              <a:defRPr sz="900" b="1"/>
            </a:lvl8pPr>
            <a:lvl9pPr marL="2058132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4701" y="3340100"/>
            <a:ext cx="2187333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2250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358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8084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95" y="609600"/>
            <a:ext cx="1659425" cy="2133600"/>
          </a:xfrm>
        </p:spPr>
        <p:txBody>
          <a:bodyPr anchor="b"/>
          <a:lstStyle>
            <a:lvl1pPr>
              <a:defRPr sz="180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7332" y="1316568"/>
            <a:ext cx="2604701" cy="6498167"/>
          </a:xfrm>
        </p:spPr>
        <p:txBody>
          <a:bodyPr/>
          <a:lstStyle>
            <a:lvl1pPr>
              <a:defRPr sz="1801"/>
            </a:lvl1pPr>
            <a:lvl2pPr>
              <a:defRPr sz="1576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95" y="2743200"/>
            <a:ext cx="1659425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266" indent="0">
              <a:buNone/>
              <a:defRPr sz="788"/>
            </a:lvl2pPr>
            <a:lvl3pPr marL="514533" indent="0">
              <a:buNone/>
              <a:defRPr sz="675"/>
            </a:lvl3pPr>
            <a:lvl4pPr marL="771799" indent="0">
              <a:buNone/>
              <a:defRPr sz="563"/>
            </a:lvl4pPr>
            <a:lvl5pPr marL="1029066" indent="0">
              <a:buNone/>
              <a:defRPr sz="563"/>
            </a:lvl5pPr>
            <a:lvl6pPr marL="1286332" indent="0">
              <a:buNone/>
              <a:defRPr sz="563"/>
            </a:lvl6pPr>
            <a:lvl7pPr marL="1543599" indent="0">
              <a:buNone/>
              <a:defRPr sz="563"/>
            </a:lvl7pPr>
            <a:lvl8pPr marL="1800865" indent="0">
              <a:buNone/>
              <a:defRPr sz="563"/>
            </a:lvl8pPr>
            <a:lvl9pPr marL="2058132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028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95" y="609600"/>
            <a:ext cx="1659425" cy="2133600"/>
          </a:xfrm>
        </p:spPr>
        <p:txBody>
          <a:bodyPr anchor="b"/>
          <a:lstStyle>
            <a:lvl1pPr>
              <a:defRPr sz="180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7332" y="1316568"/>
            <a:ext cx="2604701" cy="6498167"/>
          </a:xfrm>
        </p:spPr>
        <p:txBody>
          <a:bodyPr anchor="t"/>
          <a:lstStyle>
            <a:lvl1pPr marL="0" indent="0">
              <a:buNone/>
              <a:defRPr sz="1801"/>
            </a:lvl1pPr>
            <a:lvl2pPr marL="257266" indent="0">
              <a:buNone/>
              <a:defRPr sz="1576"/>
            </a:lvl2pPr>
            <a:lvl3pPr marL="514533" indent="0">
              <a:buNone/>
              <a:defRPr sz="1350"/>
            </a:lvl3pPr>
            <a:lvl4pPr marL="771799" indent="0">
              <a:buNone/>
              <a:defRPr sz="1125"/>
            </a:lvl4pPr>
            <a:lvl5pPr marL="1029066" indent="0">
              <a:buNone/>
              <a:defRPr sz="1125"/>
            </a:lvl5pPr>
            <a:lvl6pPr marL="1286332" indent="0">
              <a:buNone/>
              <a:defRPr sz="1125"/>
            </a:lvl6pPr>
            <a:lvl7pPr marL="1543599" indent="0">
              <a:buNone/>
              <a:defRPr sz="1125"/>
            </a:lvl7pPr>
            <a:lvl8pPr marL="1800865" indent="0">
              <a:buNone/>
              <a:defRPr sz="1125"/>
            </a:lvl8pPr>
            <a:lvl9pPr marL="2058132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95" y="2743200"/>
            <a:ext cx="1659425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266" indent="0">
              <a:buNone/>
              <a:defRPr sz="788"/>
            </a:lvl2pPr>
            <a:lvl3pPr marL="514533" indent="0">
              <a:buNone/>
              <a:defRPr sz="675"/>
            </a:lvl3pPr>
            <a:lvl4pPr marL="771799" indent="0">
              <a:buNone/>
              <a:defRPr sz="563"/>
            </a:lvl4pPr>
            <a:lvl5pPr marL="1029066" indent="0">
              <a:buNone/>
              <a:defRPr sz="563"/>
            </a:lvl5pPr>
            <a:lvl6pPr marL="1286332" indent="0">
              <a:buNone/>
              <a:defRPr sz="563"/>
            </a:lvl6pPr>
            <a:lvl7pPr marL="1543599" indent="0">
              <a:buNone/>
              <a:defRPr sz="563"/>
            </a:lvl7pPr>
            <a:lvl8pPr marL="1800865" indent="0">
              <a:buNone/>
              <a:defRPr sz="563"/>
            </a:lvl8pPr>
            <a:lvl9pPr marL="2058132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69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84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1954" y="486833"/>
            <a:ext cx="1109410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725" y="486833"/>
            <a:ext cx="3263915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266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725" y="486835"/>
            <a:ext cx="4437638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725" y="2434167"/>
            <a:ext cx="4437638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725" y="8475136"/>
            <a:ext cx="115764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93F77-711D-7842-95B0-B62D9DF8AE28}" type="datetimeFigureOut">
              <a:rPr lang="pt-BR" smtClean="0"/>
              <a:t>27/03/2025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4311" y="8475136"/>
            <a:ext cx="17364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3718" y="8475136"/>
            <a:ext cx="115764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7372DD-E27A-2643-A71E-3929BD522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521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533" rtl="0" eaLnBrk="1" latinLnBrk="0" hangingPunct="1">
        <a:lnSpc>
          <a:spcPct val="90000"/>
        </a:lnSpc>
        <a:spcBef>
          <a:spcPct val="0"/>
        </a:spcBef>
        <a:buNone/>
        <a:defRPr sz="247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633" indent="-128633" algn="l" defTabSz="51453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6" kern="1200">
          <a:solidFill>
            <a:schemeClr val="tx1"/>
          </a:solidFill>
          <a:latin typeface="+mn-lt"/>
          <a:ea typeface="+mn-ea"/>
          <a:cs typeface="+mn-cs"/>
        </a:defRPr>
      </a:lvl1pPr>
      <a:lvl2pPr marL="385900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3166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3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699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965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2232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9498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6765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266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533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799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9066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6332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599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865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8132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, Círculo&#10;&#10;O conteúdo gerado por IA pode estar incorreto.">
            <a:extLst>
              <a:ext uri="{FF2B5EF4-FFF2-40B4-BE49-F238E27FC236}">
                <a16:creationId xmlns:a16="http://schemas.microsoft.com/office/drawing/2014/main" id="{960CFB44-1962-A508-8F66-DC5F42EA10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81" r="8990" b="1020"/>
          <a:stretch/>
        </p:blipFill>
        <p:spPr>
          <a:xfrm>
            <a:off x="0" y="1"/>
            <a:ext cx="5145088" cy="912604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165C7D7-2557-405B-F94C-3A8935DAA100}"/>
              </a:ext>
            </a:extLst>
          </p:cNvPr>
          <p:cNvSpPr txBox="1"/>
          <p:nvPr/>
        </p:nvSpPr>
        <p:spPr>
          <a:xfrm>
            <a:off x="210492" y="851331"/>
            <a:ext cx="4760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TITULO DO TRABALHO: conforme manuscrito aceito.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173DBBB-7396-EC9E-3023-31A25AAC785B}"/>
              </a:ext>
            </a:extLst>
          </p:cNvPr>
          <p:cNvSpPr txBox="1"/>
          <p:nvPr/>
        </p:nvSpPr>
        <p:spPr>
          <a:xfrm>
            <a:off x="192088" y="1173158"/>
            <a:ext cx="48757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NOME AUTOR</a:t>
            </a:r>
            <a:r>
              <a:rPr lang="pt-B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; NOME AUTOR</a:t>
            </a:r>
            <a:r>
              <a:rPr lang="pt-B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; NOME AUTOR</a:t>
            </a:r>
            <a:r>
              <a:rPr lang="pt-B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; NOME AUTOR</a:t>
            </a:r>
            <a:r>
              <a:rPr lang="pt-B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NOME AUTOR</a:t>
            </a:r>
            <a:r>
              <a:rPr lang="pt-B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; NOME AUTOR</a:t>
            </a:r>
            <a:r>
              <a:rPr lang="pt-B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D3D994A-55FC-4FC1-6ABF-0AC56A0549FE}"/>
              </a:ext>
            </a:extLst>
          </p:cNvPr>
          <p:cNvSpPr txBox="1"/>
          <p:nvPr/>
        </p:nvSpPr>
        <p:spPr>
          <a:xfrm>
            <a:off x="192088" y="1635396"/>
            <a:ext cx="47609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TITULAÇÃO AUTOR</a:t>
            </a:r>
            <a:r>
              <a:rPr lang="pt-BR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; TITULAÇÃO AUTOR</a:t>
            </a:r>
            <a:r>
              <a:rPr lang="pt-BR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; TITULAÇÃO AUTOR</a:t>
            </a:r>
            <a:r>
              <a:rPr lang="pt-BR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; TITULAÇÃO AUTOR</a:t>
            </a:r>
            <a:r>
              <a:rPr lang="pt-BR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; TITULAÇÃO AUTOR</a:t>
            </a:r>
            <a:r>
              <a:rPr lang="pt-BR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5; 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TITULAÇÃO AUTOR</a:t>
            </a:r>
            <a:r>
              <a:rPr lang="pt-BR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xxxx@xxxc.com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2997219-6CEF-5985-BFE8-59D85694E935}"/>
              </a:ext>
            </a:extLst>
          </p:cNvPr>
          <p:cNvSpPr txBox="1"/>
          <p:nvPr/>
        </p:nvSpPr>
        <p:spPr>
          <a:xfrm>
            <a:off x="180064" y="2281154"/>
            <a:ext cx="24108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INTRODUÇÃO:</a:t>
            </a:r>
          </a:p>
          <a:p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exercitation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704823F-B620-B6BD-4A1E-5E7E51E9CB64}"/>
              </a:ext>
            </a:extLst>
          </p:cNvPr>
          <p:cNvSpPr txBox="1"/>
          <p:nvPr/>
        </p:nvSpPr>
        <p:spPr>
          <a:xfrm>
            <a:off x="166570" y="4866477"/>
            <a:ext cx="242437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METODOLOGIA:</a:t>
            </a:r>
          </a:p>
          <a:p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exercitation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sunt in culpa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 est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303B588-3A29-EF94-021E-293E5D7EA88C}"/>
              </a:ext>
            </a:extLst>
          </p:cNvPr>
          <p:cNvSpPr txBox="1"/>
          <p:nvPr/>
        </p:nvSpPr>
        <p:spPr>
          <a:xfrm>
            <a:off x="2712488" y="2216759"/>
            <a:ext cx="2412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  <a:p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exercitation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03906B0-D27D-EF03-EB22-41A891C21B6F}"/>
              </a:ext>
            </a:extLst>
          </p:cNvPr>
          <p:cNvSpPr txBox="1"/>
          <p:nvPr/>
        </p:nvSpPr>
        <p:spPr>
          <a:xfrm>
            <a:off x="2691888" y="5361482"/>
            <a:ext cx="241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DISCUSSÃO/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CONCLUSÃO:</a:t>
            </a:r>
          </a:p>
          <a:p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exercitation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B488640-0ADB-F180-AE41-751597A1DEFA}"/>
              </a:ext>
            </a:extLst>
          </p:cNvPr>
          <p:cNvSpPr txBox="1"/>
          <p:nvPr/>
        </p:nvSpPr>
        <p:spPr>
          <a:xfrm>
            <a:off x="2712488" y="8097854"/>
            <a:ext cx="23553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REFERENCIAS:</a:t>
            </a:r>
          </a:p>
          <a:p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</a:p>
          <a:p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  <a:p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D05809A6-D82B-2503-D17D-AF9F85C855DA}"/>
              </a:ext>
            </a:extLst>
          </p:cNvPr>
          <p:cNvGrpSpPr/>
          <p:nvPr/>
        </p:nvGrpSpPr>
        <p:grpSpPr>
          <a:xfrm>
            <a:off x="1332599" y="134911"/>
            <a:ext cx="2278380" cy="656309"/>
            <a:chOff x="4893409" y="4663440"/>
            <a:chExt cx="6807199" cy="1960880"/>
          </a:xfrm>
        </p:grpSpPr>
        <p:pic>
          <p:nvPicPr>
            <p:cNvPr id="9" name="Imagem 8" descr="Desenho de uma flor&#10;&#10;O conteúdo gerado por IA pode estar incorreto.">
              <a:extLst>
                <a:ext uri="{FF2B5EF4-FFF2-40B4-BE49-F238E27FC236}">
                  <a16:creationId xmlns:a16="http://schemas.microsoft.com/office/drawing/2014/main" id="{BE865A0E-7AFC-8B59-B4DB-0A61217BC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6119" r="27016" b="38730"/>
            <a:stretch/>
          </p:blipFill>
          <p:spPr>
            <a:xfrm>
              <a:off x="4893409" y="4663440"/>
              <a:ext cx="2063009" cy="1960880"/>
            </a:xfrm>
            <a:prstGeom prst="rect">
              <a:avLst/>
            </a:prstGeom>
          </p:spPr>
        </p:pic>
        <p:pic>
          <p:nvPicPr>
            <p:cNvPr id="14" name="Imagem 13" descr="Desenho de uma flor&#10;&#10;O conteúdo gerado por IA pode estar incorreto.">
              <a:extLst>
                <a:ext uri="{FF2B5EF4-FFF2-40B4-BE49-F238E27FC236}">
                  <a16:creationId xmlns:a16="http://schemas.microsoft.com/office/drawing/2014/main" id="{BAB43F07-BD56-63DC-1EA2-0CE830F19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61587"/>
            <a:stretch/>
          </p:blipFill>
          <p:spPr>
            <a:xfrm>
              <a:off x="7298592" y="5029200"/>
              <a:ext cx="4402016" cy="12293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9026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981</TotalTime>
  <Words>364</Words>
  <Application>Microsoft Macintosh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Leriane Leuzinski</dc:creator>
  <cp:lastModifiedBy>BeExpert Consultoria</cp:lastModifiedBy>
  <cp:revision>2</cp:revision>
  <dcterms:created xsi:type="dcterms:W3CDTF">2025-03-26T20:51:18Z</dcterms:created>
  <dcterms:modified xsi:type="dcterms:W3CDTF">2025-03-27T14:15:00Z</dcterms:modified>
</cp:coreProperties>
</file>